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67" r:id="rId4"/>
    <p:sldId id="269" r:id="rId5"/>
    <p:sldId id="279" r:id="rId6"/>
    <p:sldId id="278" r:id="rId7"/>
    <p:sldId id="285" r:id="rId8"/>
    <p:sldId id="286" r:id="rId9"/>
    <p:sldId id="276" r:id="rId10"/>
    <p:sldId id="277" r:id="rId11"/>
    <p:sldId id="280" r:id="rId12"/>
    <p:sldId id="281" r:id="rId13"/>
    <p:sldId id="284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3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Alkenes </a:t>
            </a:r>
            <a:br>
              <a:rPr lang="en-US" dirty="0" smtClean="0"/>
            </a:br>
            <a:r>
              <a:rPr lang="en-US" dirty="0" smtClean="0"/>
              <a:t>&amp;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Alkynes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2-01-02 at 1.13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61" y="4397130"/>
            <a:ext cx="6878516" cy="8864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1122" y="5644992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1,3-pentadiene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0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Hydrocarbons containing triple bonds.</a:t>
            </a:r>
          </a:p>
          <a:p>
            <a:r>
              <a:rPr lang="en-US" sz="3200" b="1" dirty="0"/>
              <a:t>General Formula: 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n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2n-2</a:t>
            </a:r>
            <a:endParaRPr lang="en-US" sz="3200" b="1" dirty="0" smtClean="0"/>
          </a:p>
          <a:p>
            <a:r>
              <a:rPr lang="en-US" sz="3200" b="1" dirty="0" smtClean="0"/>
              <a:t>They are unsaturated – the double bond is a reactive site for other atoms to bond to the carbon atom.</a:t>
            </a:r>
          </a:p>
          <a:p>
            <a:endParaRPr lang="en-US" sz="3200" b="1" dirty="0" smtClean="0"/>
          </a:p>
        </p:txBody>
      </p:sp>
      <p:pic>
        <p:nvPicPr>
          <p:cNvPr id="4" name="Picture 3" descr="Screen shot 2012-01-02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938" y="4234229"/>
            <a:ext cx="4616811" cy="21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1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same rules for naming an alkene apply; however the ending is “</a:t>
            </a:r>
            <a:r>
              <a:rPr lang="en-US" sz="2800" b="1" dirty="0" err="1" smtClean="0"/>
              <a:t>yne</a:t>
            </a:r>
            <a:r>
              <a:rPr lang="en-US" sz="2800" b="1" dirty="0" smtClean="0"/>
              <a:t>” instead of “</a:t>
            </a:r>
            <a:r>
              <a:rPr lang="en-US" sz="2800" b="1" dirty="0" err="1" smtClean="0"/>
              <a:t>ene</a:t>
            </a:r>
            <a:r>
              <a:rPr lang="en-US" sz="2800" b="1" dirty="0" smtClean="0"/>
              <a:t>.”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499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</a:t>
            </a:r>
            <a:r>
              <a:rPr lang="en-US" sz="3200" b="1" u="sng" dirty="0"/>
              <a:t>y</a:t>
            </a:r>
            <a:r>
              <a:rPr lang="en-US" sz="3200" b="1" u="sng" dirty="0" smtClean="0"/>
              <a:t>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20251"/>
              </p:ext>
            </p:extLst>
          </p:nvPr>
        </p:nvGraphicFramePr>
        <p:xfrm>
          <a:off x="2726833" y="1232653"/>
          <a:ext cx="6251725" cy="4896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  <a:gridCol w="1859545"/>
              </a:tblGrid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Alkyne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Ethyne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Propyne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Butyne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Pentyne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Hexyne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Heptyne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Octyne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Nonyne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Decyne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5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6" name="Picture 5" descr="Screen shot 2012-01-02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00" y="1232648"/>
            <a:ext cx="4211300" cy="1932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</a:rPr>
              <a:t>3</a:t>
            </a:r>
            <a:r>
              <a:rPr lang="en-US" sz="2600" b="1" dirty="0" smtClean="0">
                <a:solidFill>
                  <a:srgbClr val="FF0000"/>
                </a:solidFill>
              </a:rPr>
              <a:t>-methyl-1-pentyne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5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2 at 1.24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45" y="1484922"/>
            <a:ext cx="4226169" cy="1230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</a:rPr>
              <a:t>3</a:t>
            </a:r>
            <a:r>
              <a:rPr lang="en-US" sz="2600" b="1" smtClean="0">
                <a:solidFill>
                  <a:srgbClr val="FF0000"/>
                </a:solidFill>
              </a:rPr>
              <a:t>-ethyl-4-methyl-1-hexyne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Hydrocarbons containing double bonds. </a:t>
            </a:r>
          </a:p>
          <a:p>
            <a:r>
              <a:rPr lang="en-US" sz="3200" b="1" dirty="0" smtClean="0"/>
              <a:t>General Formula: C</a:t>
            </a:r>
            <a:r>
              <a:rPr lang="en-US" sz="3200" b="1" baseline="-25000" dirty="0" smtClean="0"/>
              <a:t>n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2n</a:t>
            </a:r>
          </a:p>
          <a:p>
            <a:r>
              <a:rPr lang="en-US" sz="3200" b="1" dirty="0" smtClean="0"/>
              <a:t>They are unsaturated – the double bond is a reactive site for other atoms to bond to the carbon atom.</a:t>
            </a:r>
          </a:p>
          <a:p>
            <a:endParaRPr lang="en-US" sz="3200" b="1" dirty="0" smtClean="0"/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54" y="4764638"/>
            <a:ext cx="4283670" cy="182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</a:t>
            </a:r>
            <a:r>
              <a:rPr lang="en-US" sz="3200" b="1" u="sng" dirty="0"/>
              <a:t>e</a:t>
            </a:r>
            <a:r>
              <a:rPr lang="en-US" sz="3200" b="1" u="sng" dirty="0" smtClean="0"/>
              <a:t>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5380"/>
              </p:ext>
            </p:extLst>
          </p:nvPr>
        </p:nvGraphicFramePr>
        <p:xfrm>
          <a:off x="2726833" y="1232653"/>
          <a:ext cx="6251725" cy="4896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  <a:gridCol w="1859545"/>
              </a:tblGrid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Alkene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Ethene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Propene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Butene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Pentene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Hexene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Heptene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Octene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Nonene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4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Decene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</a:t>
            </a:r>
            <a:r>
              <a:rPr lang="en-US" sz="2800" b="1" u="sng" dirty="0" smtClean="0"/>
              <a:t>parent chain</a:t>
            </a:r>
            <a:r>
              <a:rPr lang="en-US" sz="2800" b="1" dirty="0" smtClean="0"/>
              <a:t> must contain the double bond. (even if it is not the longest chain)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31" y="2641600"/>
            <a:ext cx="5499254" cy="2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5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The parent chain carbon atoms are numbered </a:t>
            </a:r>
            <a:r>
              <a:rPr lang="en-US" sz="2800" b="1" u="sng" dirty="0" smtClean="0"/>
              <a:t>starting at the end closest to the double bond.</a:t>
            </a:r>
            <a:endParaRPr lang="en-US" sz="2800" b="1" u="sng" dirty="0"/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31" y="3237891"/>
            <a:ext cx="5499254" cy="2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4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The position of the double bond is indicated in the name by </a:t>
            </a:r>
            <a:r>
              <a:rPr lang="en-US" sz="2800" b="1" u="sng" dirty="0" smtClean="0"/>
              <a:t>stating the number of the carbon atom in the parent chain that the double bond follows.</a:t>
            </a:r>
          </a:p>
          <a:p>
            <a:pPr marL="5753100" indent="-514350">
              <a:buFont typeface="+mj-lt"/>
              <a:buAutoNum type="arabicPeriod" startAt="2"/>
              <a:tabLst>
                <a:tab pos="5746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1-pentene</a:t>
            </a:r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2" y="3885591"/>
            <a:ext cx="5499254" cy="2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7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Name the branches.</a:t>
            </a:r>
            <a:endParaRPr lang="en-US" sz="2800" b="1" dirty="0"/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415" y="2085121"/>
            <a:ext cx="5499254" cy="23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/>
              <a:t>Name the compound.</a:t>
            </a:r>
            <a:endParaRPr lang="en-US" sz="2800" b="1" dirty="0"/>
          </a:p>
        </p:txBody>
      </p:sp>
      <p:pic>
        <p:nvPicPr>
          <p:cNvPr id="4" name="Picture 3" descr="Screen shot 2012-01-02 at 1.1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415" y="2085121"/>
            <a:ext cx="5499254" cy="2340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2-ethyl-1</a:t>
            </a:r>
            <a:r>
              <a:rPr lang="en-US" sz="2600" b="1" smtClean="0">
                <a:solidFill>
                  <a:srgbClr val="FF0000"/>
                </a:solidFill>
              </a:rPr>
              <a:t>-</a:t>
            </a:r>
            <a:r>
              <a:rPr lang="en-US" sz="2600" b="1" smtClean="0">
                <a:solidFill>
                  <a:srgbClr val="FF0000"/>
                </a:solidFill>
              </a:rPr>
              <a:t>pentene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6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4716131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2-01-02 at 1.13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787" y="4520223"/>
            <a:ext cx="7378597" cy="665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5644992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2-hexene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0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683</TotalTime>
  <Words>364</Words>
  <Application>Microsoft Macintosh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Alkenes  &amp; Alkynes</vt:lpstr>
      <vt:lpstr>Alkenes</vt:lpstr>
      <vt:lpstr>Naming Alkenes</vt:lpstr>
      <vt:lpstr>Naming Alkenes</vt:lpstr>
      <vt:lpstr>Naming Alkenes</vt:lpstr>
      <vt:lpstr>Naming Alkenes</vt:lpstr>
      <vt:lpstr>Naming Alkenes</vt:lpstr>
      <vt:lpstr>Naming Alkenes</vt:lpstr>
      <vt:lpstr>Naming Alkenes</vt:lpstr>
      <vt:lpstr>Naming Alkenes</vt:lpstr>
      <vt:lpstr>Alkynes</vt:lpstr>
      <vt:lpstr>Naming Alkynes</vt:lpstr>
      <vt:lpstr>Naming Alkynes</vt:lpstr>
      <vt:lpstr>Naming Alkynes</vt:lpstr>
      <vt:lpstr>Naming Alkynes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44</cp:revision>
  <dcterms:created xsi:type="dcterms:W3CDTF">2011-12-27T21:15:23Z</dcterms:created>
  <dcterms:modified xsi:type="dcterms:W3CDTF">2015-09-18T16:14:48Z</dcterms:modified>
</cp:coreProperties>
</file>